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92" r:id="rId2"/>
  </p:sldMasterIdLst>
  <p:notesMasterIdLst>
    <p:notesMasterId r:id="rId11"/>
  </p:notesMasterIdLst>
  <p:sldIdLst>
    <p:sldId id="257" r:id="rId3"/>
    <p:sldId id="259" r:id="rId4"/>
    <p:sldId id="267" r:id="rId5"/>
    <p:sldId id="260" r:id="rId6"/>
    <p:sldId id="268" r:id="rId7"/>
    <p:sldId id="262" r:id="rId8"/>
    <p:sldId id="269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hainova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723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6B7DE-6D44-414D-913A-F6E7F738CD8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65441-3950-49F4-8051-E5D8881F9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5449087@mail.ru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fc-krasnogorsk@mosreg.ru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5449087@mail.ru" TargetMode="External"/><Relationship Id="rId4" Type="http://schemas.openxmlformats.org/officeDocument/2006/relationships/hyperlink" Target="mailto:levchenko.vit@gmail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>
            <a:lum bright="10000"/>
          </a:blip>
          <a:srcRect l="29221" t="1705" r="25904" b="4545"/>
          <a:stretch>
            <a:fillRect/>
          </a:stretch>
        </p:blipFill>
        <p:spPr>
          <a:xfrm>
            <a:off x="6072198" y="2928934"/>
            <a:ext cx="3071802" cy="3929066"/>
          </a:xfrm>
          <a:prstGeom prst="rect">
            <a:avLst/>
          </a:prstGeom>
        </p:spPr>
      </p:pic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>
            <a:lum bright="10000"/>
          </a:blip>
          <a:srcRect l="22989" t="1136" r="24004" b="3410"/>
          <a:stretch>
            <a:fillRect/>
          </a:stretch>
        </p:blipFill>
        <p:spPr>
          <a:xfrm flipH="1">
            <a:off x="0" y="2857520"/>
            <a:ext cx="3428960" cy="4000480"/>
          </a:xfrm>
          <a:prstGeom prst="rect">
            <a:avLst/>
          </a:prstGeom>
        </p:spPr>
      </p:pic>
      <p:pic>
        <p:nvPicPr>
          <p:cNvPr id="4" name="Рисунок 3" descr="psyhelpp.png"/>
          <p:cNvPicPr>
            <a:picLocks noChangeAspect="1"/>
          </p:cNvPicPr>
          <p:nvPr/>
        </p:nvPicPr>
        <p:blipFill>
          <a:blip r:embed="rId3"/>
          <a:srcRect l="7547" r="13208" b="7320"/>
          <a:stretch>
            <a:fillRect/>
          </a:stretch>
        </p:blipFill>
        <p:spPr>
          <a:xfrm>
            <a:off x="3143240" y="2335228"/>
            <a:ext cx="3000396" cy="4522772"/>
          </a:xfrm>
          <a:prstGeom prst="rect">
            <a:avLst/>
          </a:prstGeom>
        </p:spPr>
      </p:pic>
      <p:pic>
        <p:nvPicPr>
          <p:cNvPr id="5" name="Picture 2" descr="http://trksever.ru/upload/iblock/029/0294596e14c6df6832286da7ac8001cb.jpg"/>
          <p:cNvPicPr>
            <a:picLocks noChangeAspect="1" noChangeArrowheads="1"/>
          </p:cNvPicPr>
          <p:nvPr/>
        </p:nvPicPr>
        <p:blipFill>
          <a:blip r:embed="rId4" cstate="print"/>
          <a:srcRect l="15954" r="16239"/>
          <a:stretch>
            <a:fillRect/>
          </a:stretch>
        </p:blipFill>
        <p:spPr bwMode="auto">
          <a:xfrm>
            <a:off x="1000100" y="4857760"/>
            <a:ext cx="2428892" cy="1857388"/>
          </a:xfrm>
          <a:prstGeom prst="rect">
            <a:avLst/>
          </a:prstGeom>
          <a:noFill/>
        </p:spPr>
      </p:pic>
      <p:pic>
        <p:nvPicPr>
          <p:cNvPr id="6" name="Picture 2" descr="лого утв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 rot="20719020">
            <a:off x="3038954" y="2543087"/>
            <a:ext cx="1483568" cy="114522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Picture 4" descr="AMBKR АМБКР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4940188"/>
            <a:ext cx="2357454" cy="17035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-357214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9600" b="1" spc="50" dirty="0" err="1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ИнформСреда</a:t>
            </a:r>
            <a:endParaRPr lang="ru-RU" sz="9600" b="1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02297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информационный день  бесплатных консультаций для предпринимателей городского округа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Красногорск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МФЦ Красный Кит.</a:t>
            </a:r>
            <a:endParaRPr lang="ru-RU" sz="3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2883547_1282157421_super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600" y="2619388"/>
            <a:ext cx="5395400" cy="4238612"/>
          </a:xfrm>
          <a:prstGeom prst="rect">
            <a:avLst/>
          </a:prstGeom>
        </p:spPr>
      </p:pic>
      <p:pic>
        <p:nvPicPr>
          <p:cNvPr id="4" name="Picture 2" descr="http://trksever.ru/upload/iblock/029/0294596e14c6df6832286da7ac8001cb.jpg"/>
          <p:cNvPicPr>
            <a:picLocks noChangeAspect="1" noChangeArrowheads="1"/>
          </p:cNvPicPr>
          <p:nvPr/>
        </p:nvPicPr>
        <p:blipFill>
          <a:blip r:embed="rId3" cstate="print"/>
          <a:srcRect l="15954" r="16239"/>
          <a:stretch>
            <a:fillRect/>
          </a:stretch>
        </p:blipFill>
        <p:spPr bwMode="auto">
          <a:xfrm rot="20150570">
            <a:off x="6522819" y="5903330"/>
            <a:ext cx="1022777" cy="6754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357166"/>
            <a:ext cx="7914346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Хотите создать свой бизнес?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Уже имеете своё дело?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Нужна помощь или есть вопросы?</a:t>
            </a:r>
          </a:p>
        </p:txBody>
      </p:sp>
      <p:sp>
        <p:nvSpPr>
          <p:cNvPr id="6" name="Прямоугольник 5"/>
          <p:cNvSpPr/>
          <p:nvPr/>
        </p:nvSpPr>
        <p:spPr>
          <a:xfrm rot="20478961">
            <a:off x="80629" y="3329223"/>
            <a:ext cx="400045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spc="-30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ПОМОЖЕМ!</a:t>
            </a:r>
          </a:p>
          <a:p>
            <a:pPr algn="ctr"/>
            <a:r>
              <a:rPr lang="ru-RU" sz="6000" b="1" spc="-30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ОТВЕТИМ!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333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063" y="2443502"/>
            <a:ext cx="4380953" cy="2628572"/>
          </a:xfrm>
          <a:prstGeom prst="rect">
            <a:avLst/>
          </a:prstGeom>
        </p:spPr>
      </p:pic>
      <p:pic>
        <p:nvPicPr>
          <p:cNvPr id="34" name="Рисунок 33" descr="http://fmrd.ru/wp-content/uploads/2017/02/MFC_dla_biznesa_frame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357562"/>
            <a:ext cx="185738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 descr="круглый стол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4786322"/>
            <a:ext cx="2762250" cy="165735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514722" y="6304002"/>
            <a:ext cx="22001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spc="-300" dirty="0" smtClean="0"/>
              <a:t>КРУГЛЫЙ СТОЛ</a:t>
            </a:r>
            <a:endParaRPr lang="ru-RU" sz="3000" spc="-300" dirty="0"/>
          </a:p>
        </p:txBody>
      </p:sp>
      <p:pic>
        <p:nvPicPr>
          <p:cNvPr id="37" name="Рисунок 36" descr="горячая лин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0413" y="2325694"/>
            <a:ext cx="2083587" cy="1389058"/>
          </a:xfrm>
          <a:prstGeom prst="rect">
            <a:avLst/>
          </a:prstGeom>
        </p:spPr>
      </p:pic>
      <p:pic>
        <p:nvPicPr>
          <p:cNvPr id="39" name="Рисунок 38" descr="персональные консультации.jpg"/>
          <p:cNvPicPr>
            <a:picLocks noChangeAspect="1"/>
          </p:cNvPicPr>
          <p:nvPr/>
        </p:nvPicPr>
        <p:blipFill>
          <a:blip r:embed="rId6">
            <a:lum bright="-10000" contrast="20000"/>
          </a:blip>
          <a:stretch>
            <a:fillRect/>
          </a:stretch>
        </p:blipFill>
        <p:spPr>
          <a:xfrm>
            <a:off x="357158" y="2928934"/>
            <a:ext cx="1928826" cy="1928826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-214346" y="4500570"/>
            <a:ext cx="3071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spc="-300" dirty="0" smtClean="0"/>
              <a:t>ПЕРСОНАЛЬНЫЕ КОНСУЛЬТАЦИИ И КОМПЛЕКСНОЕ КОНСУЛЬТИРОВАНИЕ</a:t>
            </a:r>
            <a:endParaRPr lang="ru-RU" sz="2800" spc="-300" dirty="0"/>
          </a:p>
        </p:txBody>
      </p:sp>
      <p:sp>
        <p:nvSpPr>
          <p:cNvPr id="38" name="TextBox 37"/>
          <p:cNvSpPr txBox="1"/>
          <p:nvPr/>
        </p:nvSpPr>
        <p:spPr>
          <a:xfrm>
            <a:off x="6723529" y="3446506"/>
            <a:ext cx="24204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spc="-300" dirty="0" smtClean="0"/>
              <a:t>ГОРЯЧАЯ ЛИНИЯ</a:t>
            </a:r>
            <a:endParaRPr lang="ru-RU" sz="3000" spc="-300" dirty="0"/>
          </a:p>
        </p:txBody>
      </p:sp>
      <p:pic>
        <p:nvPicPr>
          <p:cNvPr id="41" name="Рисунок 40" descr="портал Своё дело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2066" y="4929198"/>
            <a:ext cx="2143125" cy="142875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4778467" y="6143644"/>
            <a:ext cx="31511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spc="-300" dirty="0" smtClean="0"/>
              <a:t>ПОРТАЛ «СВОЁ ДЕЛО»</a:t>
            </a:r>
            <a:endParaRPr lang="ru-RU" sz="3000" spc="-300" dirty="0"/>
          </a:p>
        </p:txBody>
      </p:sp>
      <p:pic>
        <p:nvPicPr>
          <p:cNvPr id="43" name="Рисунок 42" descr="семинары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86618" y="3857628"/>
            <a:ext cx="2057382" cy="1285864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6938820" y="4857760"/>
            <a:ext cx="2276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spc="-300" dirty="0" smtClean="0"/>
              <a:t>СЕМИНАРЫ,</a:t>
            </a:r>
          </a:p>
          <a:p>
            <a:pPr algn="ctr"/>
            <a:r>
              <a:rPr lang="ru-RU" sz="3000" spc="-300" dirty="0" smtClean="0"/>
              <a:t>КОНФЕРЕНЦИИ</a:t>
            </a:r>
            <a:endParaRPr lang="ru-RU" sz="3000" spc="-3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-214346" y="-158431"/>
            <a:ext cx="9215502" cy="10002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5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ИнформСреды</a:t>
            </a:r>
            <a:endParaRPr lang="ru-RU" sz="5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775628"/>
            <a:ext cx="7786710" cy="17851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ru-RU" sz="3000" b="1" spc="-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Мероприятие, проводимое ежемесячно специалистами </a:t>
            </a:r>
            <a:r>
              <a:rPr lang="ru-RU" sz="3000" b="1" spc="-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бизнес-инкубатора</a:t>
            </a:r>
            <a:r>
              <a:rPr lang="ru-RU" sz="3000" b="1" spc="-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«Бригантина», и направленное на информационно-консультационную поддержку СМП городского округа Красногорск.</a:t>
            </a:r>
            <a:endParaRPr lang="ru-RU" sz="3000" b="1" spc="-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это работает?</a:t>
            </a:r>
            <a:endParaRPr lang="ru-RU" sz="7000" b="1" cap="all" spc="6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горячая ли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2714612" cy="18097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071810"/>
            <a:ext cx="25915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spc="-300" dirty="0" smtClean="0"/>
              <a:t>ЗАДАЙТЕ ВОПРОС</a:t>
            </a:r>
            <a:endParaRPr lang="ru-RU" sz="3000" spc="-300" dirty="0"/>
          </a:p>
        </p:txBody>
      </p:sp>
      <p:pic>
        <p:nvPicPr>
          <p:cNvPr id="5" name="Рисунок 4" descr="ОТВЕТ.jpg"/>
          <p:cNvPicPr>
            <a:picLocks noChangeAspect="1"/>
          </p:cNvPicPr>
          <p:nvPr/>
        </p:nvPicPr>
        <p:blipFill>
          <a:blip r:embed="rId3">
            <a:lum contrast="10000"/>
          </a:blip>
          <a:stretch>
            <a:fillRect/>
          </a:stretch>
        </p:blipFill>
        <p:spPr>
          <a:xfrm>
            <a:off x="6143668" y="1142984"/>
            <a:ext cx="2357422" cy="1979070"/>
          </a:xfrm>
          <a:prstGeom prst="rect">
            <a:avLst/>
          </a:prstGeom>
        </p:spPr>
      </p:pic>
      <p:cxnSp>
        <p:nvCxnSpPr>
          <p:cNvPr id="10" name="Прямая со стрелкой 9"/>
          <p:cNvCxnSpPr>
            <a:stCxn id="3" idx="3"/>
          </p:cNvCxnSpPr>
          <p:nvPr/>
        </p:nvCxnSpPr>
        <p:spPr>
          <a:xfrm flipV="1">
            <a:off x="2714612" y="2357430"/>
            <a:ext cx="3429024" cy="476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57554" y="2000240"/>
            <a:ext cx="189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pc="300" dirty="0" smtClean="0"/>
              <a:t>ПОЛУЧИТЕ</a:t>
            </a:r>
            <a:endParaRPr lang="ru-RU" sz="2400" spc="300" dirty="0"/>
          </a:p>
        </p:txBody>
      </p:sp>
      <p:pic>
        <p:nvPicPr>
          <p:cNvPr id="13" name="Рисунок 12" descr="круглый стол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357694"/>
            <a:ext cx="2762250" cy="16573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42876" y="5857892"/>
            <a:ext cx="3929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spc="-300" dirty="0" smtClean="0"/>
              <a:t>ЗАПИШИТЕСЬ НА КРУГЛЫЙ СТОЛ  ИЛИ СЕМИНАР</a:t>
            </a:r>
            <a:endParaRPr lang="ru-RU" sz="3000" spc="-3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000364" y="5072074"/>
            <a:ext cx="2357454" cy="714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71802" y="4714884"/>
            <a:ext cx="2203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pc="600" dirty="0" smtClean="0"/>
              <a:t>ПОЛУЧИТЕ</a:t>
            </a:r>
            <a:endParaRPr lang="ru-RU" sz="2400" spc="600" dirty="0"/>
          </a:p>
        </p:txBody>
      </p:sp>
      <p:pic>
        <p:nvPicPr>
          <p:cNvPr id="18" name="Рисунок 17" descr="ОТВЕТ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3786190"/>
            <a:ext cx="1524000" cy="21762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3504" y="2928934"/>
            <a:ext cx="4429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spc="-300" dirty="0" smtClean="0"/>
              <a:t>ОТВЕТЫ НА БЕСПЛАТНОЙ КОНСУЛЬТАЦИ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29124" y="5729133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pc="-300" dirty="0" smtClean="0"/>
              <a:t>ВЗАИМООБМЕН ОПЫТОМ, </a:t>
            </a:r>
          </a:p>
          <a:p>
            <a:pPr algn="ctr"/>
            <a:r>
              <a:rPr lang="ru-RU" sz="2400" spc="-300" dirty="0" smtClean="0"/>
              <a:t> ИНТЕРЕСНЫМИ ИДЕЯМИ И  </a:t>
            </a:r>
          </a:p>
          <a:p>
            <a:pPr algn="ctr"/>
            <a:r>
              <a:rPr lang="ru-RU" sz="2400" spc="-300" dirty="0" smtClean="0"/>
              <a:t>МНОГИМ ДРУГИМ</a:t>
            </a:r>
            <a:endParaRPr lang="ru-RU" sz="2400" spc="-300" dirty="0"/>
          </a:p>
        </p:txBody>
      </p:sp>
      <p:pic>
        <p:nvPicPr>
          <p:cNvPr id="21" name="Рисунок 20" descr="ВО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1864" y="2857496"/>
            <a:ext cx="3357458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cap="all" spc="-3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КТО МОЖЕТ К НАМ ПРИЙТИ?</a:t>
            </a:r>
            <a:endParaRPr lang="ru-RU" sz="6000" b="1" cap="all" spc="-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06" y="928670"/>
            <a:ext cx="5929354" cy="58939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900" spc="-1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9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Участниками </a:t>
            </a:r>
            <a:r>
              <a:rPr lang="en-US" sz="2900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900" b="1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ИнформСреды</a:t>
            </a:r>
            <a:r>
              <a:rPr lang="ru-RU" sz="2900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9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могут быть руководители структурных подразделений МФЦ городского округа Красногорск, осуществляющие предоставление муниципальных услуг СМП, представители организаций инфраструктуры поддержки предпринимательства городского округа Красногорск, а также предприниматели, выразившие намерение принять участие в</a:t>
            </a:r>
            <a:r>
              <a:rPr lang="ru-RU" sz="2900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900" b="1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ИнформСреде</a:t>
            </a:r>
            <a:r>
              <a:rPr lang="ru-RU" sz="29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900" dirty="0"/>
          </a:p>
        </p:txBody>
      </p:sp>
      <p:pic>
        <p:nvPicPr>
          <p:cNvPr id="4" name="Picture 2" descr="http://trksever.ru/upload/iblock/029/0294596e14c6df6832286da7ac8001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928670"/>
            <a:ext cx="2893238" cy="1500198"/>
          </a:xfrm>
          <a:prstGeom prst="rect">
            <a:avLst/>
          </a:prstGeom>
          <a:noFill/>
        </p:spPr>
      </p:pic>
      <p:pic>
        <p:nvPicPr>
          <p:cNvPr id="5" name="Picture 4" descr="AMBKR АМБК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5124262"/>
            <a:ext cx="2857520" cy="1648568"/>
          </a:xfrm>
          <a:prstGeom prst="rect">
            <a:avLst/>
          </a:prstGeom>
          <a:noFill/>
        </p:spPr>
      </p:pic>
      <p:pic>
        <p:nvPicPr>
          <p:cNvPr id="6" name="Picture 2" descr="лого утв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6286511" y="3000372"/>
            <a:ext cx="2568197" cy="1357322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610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с нами связаться?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44" y="857232"/>
            <a:ext cx="5214974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000" dirty="0" smtClean="0"/>
              <a:t>ЗАПИСЬ ОСУЩЕСТВЛЯЕТСЯ: по телефону: 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495-544-90-87</a:t>
            </a:r>
          </a:p>
          <a:p>
            <a:r>
              <a:rPr lang="ru-RU" sz="3000" dirty="0" smtClean="0"/>
              <a:t>по </a:t>
            </a:r>
            <a:r>
              <a:rPr lang="ru-RU" sz="3000" dirty="0" err="1" smtClean="0"/>
              <a:t>эл</a:t>
            </a:r>
            <a:r>
              <a:rPr lang="ru-RU" sz="3000" dirty="0" smtClean="0"/>
              <a:t>. почте: </a:t>
            </a:r>
            <a:r>
              <a:rPr lang="ru-RU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5449087@mail.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4205" y="2322980"/>
            <a:ext cx="8096952" cy="2677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spc="-150" dirty="0" smtClean="0"/>
              <a:t>ЭЛ. ПИСЬМО ОФОРМЛЯЕТСЯ СЛУДУЮЩИМ ОБРАЗОМ:</a:t>
            </a:r>
          </a:p>
          <a:p>
            <a:pPr>
              <a:buFont typeface="Arial" pitchFamily="34" charset="0"/>
              <a:buChar char="•"/>
            </a:pPr>
            <a:r>
              <a:rPr lang="ru-RU" sz="28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заголовке письма делается пометка </a:t>
            </a:r>
            <a:r>
              <a:rPr lang="en-US" sz="2800" b="1" spc="-1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2800" b="1" spc="-1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ИнформСреда</a:t>
            </a:r>
            <a:r>
              <a:rPr lang="ru-RU" sz="2800" b="1" spc="-1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8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письме указываются:</a:t>
            </a:r>
            <a:endParaRPr lang="en-US" sz="2800" spc="-1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Ф.И.О. руководителя, организационно-правовая форма, наименование организации, ИНН, почтовый адрес, контактные данные, краткий вопрос.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06" y="1857364"/>
            <a:ext cx="71438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ru-RU" sz="23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143512"/>
            <a:ext cx="857256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Темой </a:t>
            </a:r>
            <a:r>
              <a:rPr lang="en-US" sz="3000" b="1" spc="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3000" b="1" spc="3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ИнформСреды</a:t>
            </a:r>
            <a:r>
              <a:rPr lang="ru-RU" sz="3000" b="1" spc="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любая актуальная тема, связанная с созданием и ведением бизнеса.</a:t>
            </a:r>
            <a:endParaRPr lang="ru-RU" sz="3000" spc="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ontact-us-icon-m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5000636"/>
            <a:ext cx="4786314" cy="231837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-214338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Личные контакты организаторов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42908" y="1857364"/>
            <a:ext cx="335758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Каюков Сергей Владимирович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Директор МФЦ ГО Красногорска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en-US" sz="2000" b="1" dirty="0" smtClean="0">
                <a:hlinkClick r:id="rId3"/>
              </a:rPr>
              <a:t>mfc-krasnogorsk@mosreg.ru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1857364"/>
            <a:ext cx="32861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Левченко Игорь Витальевич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Председатель Ассоциации малого бизнеса Красногорского района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 </a:t>
            </a:r>
            <a:r>
              <a:rPr lang="en-US" sz="2200" b="1" dirty="0" smtClean="0">
                <a:hlinkClick r:id="rId4"/>
              </a:rPr>
              <a:t>levchenko.vit@gmail.com</a:t>
            </a:r>
            <a:endParaRPr lang="en-US" sz="22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215074" y="1785926"/>
            <a:ext cx="2857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Степанович Нина Михайловна 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400" dirty="0" smtClean="0"/>
              <a:t>Директор бизнес инкубатора ГПК«Бригантина» </a:t>
            </a:r>
          </a:p>
          <a:p>
            <a:pPr algn="ctr"/>
            <a:endParaRPr lang="ru-RU" sz="2400" b="1" dirty="0" smtClean="0">
              <a:hlinkClick r:id="rId5"/>
            </a:endParaRPr>
          </a:p>
          <a:p>
            <a:pPr algn="ctr"/>
            <a:r>
              <a:rPr lang="ru-RU" sz="2200" b="1" dirty="0" smtClean="0">
                <a:hlinkClick r:id="rId5"/>
              </a:rPr>
              <a:t>5449087</a:t>
            </a:r>
            <a:r>
              <a:rPr lang="en-US" sz="2200" b="1" dirty="0" smtClean="0">
                <a:hlinkClick r:id="rId5"/>
              </a:rPr>
              <a:t>@</a:t>
            </a:r>
            <a:r>
              <a:rPr lang="en-US" sz="2200" b="1" dirty="0" err="1" smtClean="0">
                <a:hlinkClick r:id="rId5"/>
              </a:rPr>
              <a:t>mail.ru</a:t>
            </a:r>
            <a:endParaRPr lang="en-US" sz="2200" b="1" dirty="0" smtClean="0">
              <a:hlinkClick r:id="rId4"/>
            </a:endParaRPr>
          </a:p>
          <a:p>
            <a:pPr algn="ctr"/>
            <a:endParaRPr lang="ru-RU" sz="2200" b="1" dirty="0" smtClean="0">
              <a:hlinkClick r:id="rId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ПАСИБО ЗА ВНИМ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8726" y="0"/>
            <a:ext cx="1104904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57356" y="1571612"/>
            <a:ext cx="574388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ВНИМАНИЕ!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264</Words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Открытая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Р. Шаинова</dc:creator>
  <cp:lastModifiedBy>Нина Степанович</cp:lastModifiedBy>
  <cp:revision>25</cp:revision>
  <dcterms:created xsi:type="dcterms:W3CDTF">2017-11-24T12:50:36Z</dcterms:created>
  <dcterms:modified xsi:type="dcterms:W3CDTF">2017-11-30T20:03:43Z</dcterms:modified>
</cp:coreProperties>
</file>